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7702550" cy="57769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8B7E0-61E8-4C77-8AF1-3622B2759DEA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9B4C5-8F94-4A48-B746-58ECAF1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0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691" y="945435"/>
            <a:ext cx="6547168" cy="2011222"/>
          </a:xfrm>
        </p:spPr>
        <p:txBody>
          <a:bodyPr anchor="b"/>
          <a:lstStyle>
            <a:lvl1pPr algn="ctr">
              <a:defRPr sz="50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819" y="3034217"/>
            <a:ext cx="5776913" cy="1394750"/>
          </a:xfrm>
        </p:spPr>
        <p:txBody>
          <a:bodyPr/>
          <a:lstStyle>
            <a:lvl1pPr marL="0" indent="0" algn="ctr">
              <a:buNone/>
              <a:defRPr sz="2022"/>
            </a:lvl1pPr>
            <a:lvl2pPr marL="385145" indent="0" algn="ctr">
              <a:buNone/>
              <a:defRPr sz="1685"/>
            </a:lvl2pPr>
            <a:lvl3pPr marL="770291" indent="0" algn="ctr">
              <a:buNone/>
              <a:defRPr sz="1516"/>
            </a:lvl3pPr>
            <a:lvl4pPr marL="1155436" indent="0" algn="ctr">
              <a:buNone/>
              <a:defRPr sz="1348"/>
            </a:lvl4pPr>
            <a:lvl5pPr marL="1540581" indent="0" algn="ctr">
              <a:buNone/>
              <a:defRPr sz="1348"/>
            </a:lvl5pPr>
            <a:lvl6pPr marL="1925726" indent="0" algn="ctr">
              <a:buNone/>
              <a:defRPr sz="1348"/>
            </a:lvl6pPr>
            <a:lvl7pPr marL="2310872" indent="0" algn="ctr">
              <a:buNone/>
              <a:defRPr sz="1348"/>
            </a:lvl7pPr>
            <a:lvl8pPr marL="2696017" indent="0" algn="ctr">
              <a:buNone/>
              <a:defRPr sz="1348"/>
            </a:lvl8pPr>
            <a:lvl9pPr marL="3081162" indent="0" algn="ctr">
              <a:buNone/>
              <a:defRPr sz="134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E868-635C-4828-A9E6-9277DE4421B6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48BE-5C34-447B-9086-67B026F9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8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E868-635C-4828-A9E6-9277DE4421B6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48BE-5C34-447B-9086-67B026F9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0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12138" y="307567"/>
            <a:ext cx="1660862" cy="48956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9551" y="307567"/>
            <a:ext cx="4886305" cy="4895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E868-635C-4828-A9E6-9277DE4421B6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48BE-5C34-447B-9086-67B026F9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2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E868-635C-4828-A9E6-9277DE4421B6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48BE-5C34-447B-9086-67B026F9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6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39" y="1440218"/>
            <a:ext cx="6643449" cy="2403035"/>
          </a:xfrm>
        </p:spPr>
        <p:txBody>
          <a:bodyPr anchor="b"/>
          <a:lstStyle>
            <a:lvl1pPr>
              <a:defRPr sz="50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539" y="3865987"/>
            <a:ext cx="6643449" cy="1263699"/>
          </a:xfrm>
        </p:spPr>
        <p:txBody>
          <a:bodyPr/>
          <a:lstStyle>
            <a:lvl1pPr marL="0" indent="0">
              <a:buNone/>
              <a:defRPr sz="2022">
                <a:solidFill>
                  <a:schemeClr val="tx1"/>
                </a:solidFill>
              </a:defRPr>
            </a:lvl1pPr>
            <a:lvl2pPr marL="38514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2pPr>
            <a:lvl3pPr marL="770291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3pPr>
            <a:lvl4pPr marL="1155436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4pPr>
            <a:lvl5pPr marL="1540581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5pPr>
            <a:lvl6pPr marL="1925726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6pPr>
            <a:lvl7pPr marL="2310872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7pPr>
            <a:lvl8pPr marL="2696017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8pPr>
            <a:lvl9pPr marL="3081162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E868-635C-4828-A9E6-9277DE4421B6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48BE-5C34-447B-9086-67B026F9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7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550" y="1537836"/>
            <a:ext cx="3273584" cy="3665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9416" y="1537836"/>
            <a:ext cx="3273584" cy="3665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E868-635C-4828-A9E6-9277DE4421B6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48BE-5C34-447B-9086-67B026F9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6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54" y="307568"/>
            <a:ext cx="6643449" cy="111660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54" y="1416147"/>
            <a:ext cx="3258539" cy="694031"/>
          </a:xfrm>
        </p:spPr>
        <p:txBody>
          <a:bodyPr anchor="b"/>
          <a:lstStyle>
            <a:lvl1pPr marL="0" indent="0">
              <a:buNone/>
              <a:defRPr sz="2022" b="1"/>
            </a:lvl1pPr>
            <a:lvl2pPr marL="385145" indent="0">
              <a:buNone/>
              <a:defRPr sz="1685" b="1"/>
            </a:lvl2pPr>
            <a:lvl3pPr marL="770291" indent="0">
              <a:buNone/>
              <a:defRPr sz="1516" b="1"/>
            </a:lvl3pPr>
            <a:lvl4pPr marL="1155436" indent="0">
              <a:buNone/>
              <a:defRPr sz="1348" b="1"/>
            </a:lvl4pPr>
            <a:lvl5pPr marL="1540581" indent="0">
              <a:buNone/>
              <a:defRPr sz="1348" b="1"/>
            </a:lvl5pPr>
            <a:lvl6pPr marL="1925726" indent="0">
              <a:buNone/>
              <a:defRPr sz="1348" b="1"/>
            </a:lvl6pPr>
            <a:lvl7pPr marL="2310872" indent="0">
              <a:buNone/>
              <a:defRPr sz="1348" b="1"/>
            </a:lvl7pPr>
            <a:lvl8pPr marL="2696017" indent="0">
              <a:buNone/>
              <a:defRPr sz="1348" b="1"/>
            </a:lvl8pPr>
            <a:lvl9pPr marL="3081162" indent="0">
              <a:buNone/>
              <a:defRPr sz="13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554" y="2110178"/>
            <a:ext cx="3258539" cy="31037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9416" y="1416147"/>
            <a:ext cx="3274587" cy="694031"/>
          </a:xfrm>
        </p:spPr>
        <p:txBody>
          <a:bodyPr anchor="b"/>
          <a:lstStyle>
            <a:lvl1pPr marL="0" indent="0">
              <a:buNone/>
              <a:defRPr sz="2022" b="1"/>
            </a:lvl1pPr>
            <a:lvl2pPr marL="385145" indent="0">
              <a:buNone/>
              <a:defRPr sz="1685" b="1"/>
            </a:lvl2pPr>
            <a:lvl3pPr marL="770291" indent="0">
              <a:buNone/>
              <a:defRPr sz="1516" b="1"/>
            </a:lvl3pPr>
            <a:lvl4pPr marL="1155436" indent="0">
              <a:buNone/>
              <a:defRPr sz="1348" b="1"/>
            </a:lvl4pPr>
            <a:lvl5pPr marL="1540581" indent="0">
              <a:buNone/>
              <a:defRPr sz="1348" b="1"/>
            </a:lvl5pPr>
            <a:lvl6pPr marL="1925726" indent="0">
              <a:buNone/>
              <a:defRPr sz="1348" b="1"/>
            </a:lvl6pPr>
            <a:lvl7pPr marL="2310872" indent="0">
              <a:buNone/>
              <a:defRPr sz="1348" b="1"/>
            </a:lvl7pPr>
            <a:lvl8pPr marL="2696017" indent="0">
              <a:buNone/>
              <a:defRPr sz="1348" b="1"/>
            </a:lvl8pPr>
            <a:lvl9pPr marL="3081162" indent="0">
              <a:buNone/>
              <a:defRPr sz="13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99416" y="2110178"/>
            <a:ext cx="3274587" cy="31037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E868-635C-4828-A9E6-9277DE4421B6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48BE-5C34-447B-9086-67B026F9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9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E868-635C-4828-A9E6-9277DE4421B6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48BE-5C34-447B-9086-67B026F9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4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E868-635C-4828-A9E6-9277DE4421B6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48BE-5C34-447B-9086-67B026F9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5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53" y="385128"/>
            <a:ext cx="2484273" cy="1347946"/>
          </a:xfrm>
        </p:spPr>
        <p:txBody>
          <a:bodyPr anchor="b"/>
          <a:lstStyle>
            <a:lvl1pPr>
              <a:defRPr sz="26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587" y="831770"/>
            <a:ext cx="3899416" cy="4105353"/>
          </a:xfrm>
        </p:spPr>
        <p:txBody>
          <a:bodyPr/>
          <a:lstStyle>
            <a:lvl1pPr>
              <a:defRPr sz="2696"/>
            </a:lvl1pPr>
            <a:lvl2pPr>
              <a:defRPr sz="2359"/>
            </a:lvl2pPr>
            <a:lvl3pPr>
              <a:defRPr sz="2022"/>
            </a:lvl3pPr>
            <a:lvl4pPr>
              <a:defRPr sz="1685"/>
            </a:lvl4pPr>
            <a:lvl5pPr>
              <a:defRPr sz="1685"/>
            </a:lvl5pPr>
            <a:lvl6pPr>
              <a:defRPr sz="1685"/>
            </a:lvl6pPr>
            <a:lvl7pPr>
              <a:defRPr sz="1685"/>
            </a:lvl7pPr>
            <a:lvl8pPr>
              <a:defRPr sz="1685"/>
            </a:lvl8pPr>
            <a:lvl9pPr>
              <a:defRPr sz="16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553" y="1733074"/>
            <a:ext cx="2484273" cy="3210734"/>
          </a:xfrm>
        </p:spPr>
        <p:txBody>
          <a:bodyPr/>
          <a:lstStyle>
            <a:lvl1pPr marL="0" indent="0">
              <a:buNone/>
              <a:defRPr sz="1348"/>
            </a:lvl1pPr>
            <a:lvl2pPr marL="385145" indent="0">
              <a:buNone/>
              <a:defRPr sz="1179"/>
            </a:lvl2pPr>
            <a:lvl3pPr marL="770291" indent="0">
              <a:buNone/>
              <a:defRPr sz="1011"/>
            </a:lvl3pPr>
            <a:lvl4pPr marL="1155436" indent="0">
              <a:buNone/>
              <a:defRPr sz="842"/>
            </a:lvl4pPr>
            <a:lvl5pPr marL="1540581" indent="0">
              <a:buNone/>
              <a:defRPr sz="842"/>
            </a:lvl5pPr>
            <a:lvl6pPr marL="1925726" indent="0">
              <a:buNone/>
              <a:defRPr sz="842"/>
            </a:lvl6pPr>
            <a:lvl7pPr marL="2310872" indent="0">
              <a:buNone/>
              <a:defRPr sz="842"/>
            </a:lvl7pPr>
            <a:lvl8pPr marL="2696017" indent="0">
              <a:buNone/>
              <a:defRPr sz="842"/>
            </a:lvl8pPr>
            <a:lvl9pPr marL="3081162" indent="0">
              <a:buNone/>
              <a:defRPr sz="84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E868-635C-4828-A9E6-9277DE4421B6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48BE-5C34-447B-9086-67B026F9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5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53" y="385128"/>
            <a:ext cx="2484273" cy="1347946"/>
          </a:xfrm>
        </p:spPr>
        <p:txBody>
          <a:bodyPr anchor="b"/>
          <a:lstStyle>
            <a:lvl1pPr>
              <a:defRPr sz="26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74587" y="831770"/>
            <a:ext cx="3899416" cy="4105353"/>
          </a:xfrm>
        </p:spPr>
        <p:txBody>
          <a:bodyPr anchor="t"/>
          <a:lstStyle>
            <a:lvl1pPr marL="0" indent="0">
              <a:buNone/>
              <a:defRPr sz="2696"/>
            </a:lvl1pPr>
            <a:lvl2pPr marL="385145" indent="0">
              <a:buNone/>
              <a:defRPr sz="2359"/>
            </a:lvl2pPr>
            <a:lvl3pPr marL="770291" indent="0">
              <a:buNone/>
              <a:defRPr sz="2022"/>
            </a:lvl3pPr>
            <a:lvl4pPr marL="1155436" indent="0">
              <a:buNone/>
              <a:defRPr sz="1685"/>
            </a:lvl4pPr>
            <a:lvl5pPr marL="1540581" indent="0">
              <a:buNone/>
              <a:defRPr sz="1685"/>
            </a:lvl5pPr>
            <a:lvl6pPr marL="1925726" indent="0">
              <a:buNone/>
              <a:defRPr sz="1685"/>
            </a:lvl6pPr>
            <a:lvl7pPr marL="2310872" indent="0">
              <a:buNone/>
              <a:defRPr sz="1685"/>
            </a:lvl7pPr>
            <a:lvl8pPr marL="2696017" indent="0">
              <a:buNone/>
              <a:defRPr sz="1685"/>
            </a:lvl8pPr>
            <a:lvl9pPr marL="3081162" indent="0">
              <a:buNone/>
              <a:defRPr sz="168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553" y="1733074"/>
            <a:ext cx="2484273" cy="3210734"/>
          </a:xfrm>
        </p:spPr>
        <p:txBody>
          <a:bodyPr/>
          <a:lstStyle>
            <a:lvl1pPr marL="0" indent="0">
              <a:buNone/>
              <a:defRPr sz="1348"/>
            </a:lvl1pPr>
            <a:lvl2pPr marL="385145" indent="0">
              <a:buNone/>
              <a:defRPr sz="1179"/>
            </a:lvl2pPr>
            <a:lvl3pPr marL="770291" indent="0">
              <a:buNone/>
              <a:defRPr sz="1011"/>
            </a:lvl3pPr>
            <a:lvl4pPr marL="1155436" indent="0">
              <a:buNone/>
              <a:defRPr sz="842"/>
            </a:lvl4pPr>
            <a:lvl5pPr marL="1540581" indent="0">
              <a:buNone/>
              <a:defRPr sz="842"/>
            </a:lvl5pPr>
            <a:lvl6pPr marL="1925726" indent="0">
              <a:buNone/>
              <a:defRPr sz="842"/>
            </a:lvl6pPr>
            <a:lvl7pPr marL="2310872" indent="0">
              <a:buNone/>
              <a:defRPr sz="842"/>
            </a:lvl7pPr>
            <a:lvl8pPr marL="2696017" indent="0">
              <a:buNone/>
              <a:defRPr sz="842"/>
            </a:lvl8pPr>
            <a:lvl9pPr marL="3081162" indent="0">
              <a:buNone/>
              <a:defRPr sz="84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E868-635C-4828-A9E6-9277DE4421B6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48BE-5C34-447B-9086-67B026F9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1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551" y="307568"/>
            <a:ext cx="6643449" cy="111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551" y="1537836"/>
            <a:ext cx="6643449" cy="3665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9550" y="5354344"/>
            <a:ext cx="1733074" cy="307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8E868-635C-4828-A9E6-9277DE4421B6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1470" y="5354344"/>
            <a:ext cx="2599611" cy="307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9926" y="5354344"/>
            <a:ext cx="1733074" cy="307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48BE-5C34-447B-9086-67B026F9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70291" rtl="0" eaLnBrk="1" latinLnBrk="0" hangingPunct="1">
        <a:lnSpc>
          <a:spcPct val="90000"/>
        </a:lnSpc>
        <a:spcBef>
          <a:spcPct val="0"/>
        </a:spcBef>
        <a:buNone/>
        <a:defRPr sz="37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573" indent="-192573" algn="l" defTabSz="770291" rtl="0" eaLnBrk="1" latinLnBrk="0" hangingPunct="1">
        <a:lnSpc>
          <a:spcPct val="90000"/>
        </a:lnSpc>
        <a:spcBef>
          <a:spcPts val="842"/>
        </a:spcBef>
        <a:buFont typeface="Arial" panose="020B0604020202020204" pitchFamily="34" charset="0"/>
        <a:buChar char="•"/>
        <a:defRPr sz="2359" kern="1200">
          <a:solidFill>
            <a:schemeClr val="tx1"/>
          </a:solidFill>
          <a:latin typeface="+mn-lt"/>
          <a:ea typeface="+mn-ea"/>
          <a:cs typeface="+mn-cs"/>
        </a:defRPr>
      </a:lvl1pPr>
      <a:lvl2pPr marL="577718" indent="-192573" algn="l" defTabSz="770291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2pPr>
      <a:lvl3pPr marL="962863" indent="-192573" algn="l" defTabSz="770291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3pPr>
      <a:lvl4pPr marL="1348008" indent="-192573" algn="l" defTabSz="770291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516" kern="1200">
          <a:solidFill>
            <a:schemeClr val="tx1"/>
          </a:solidFill>
          <a:latin typeface="+mn-lt"/>
          <a:ea typeface="+mn-ea"/>
          <a:cs typeface="+mn-cs"/>
        </a:defRPr>
      </a:lvl4pPr>
      <a:lvl5pPr marL="1733154" indent="-192573" algn="l" defTabSz="770291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516" kern="1200">
          <a:solidFill>
            <a:schemeClr val="tx1"/>
          </a:solidFill>
          <a:latin typeface="+mn-lt"/>
          <a:ea typeface="+mn-ea"/>
          <a:cs typeface="+mn-cs"/>
        </a:defRPr>
      </a:lvl5pPr>
      <a:lvl6pPr marL="2118299" indent="-192573" algn="l" defTabSz="770291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516" kern="1200">
          <a:solidFill>
            <a:schemeClr val="tx1"/>
          </a:solidFill>
          <a:latin typeface="+mn-lt"/>
          <a:ea typeface="+mn-ea"/>
          <a:cs typeface="+mn-cs"/>
        </a:defRPr>
      </a:lvl6pPr>
      <a:lvl7pPr marL="2503444" indent="-192573" algn="l" defTabSz="770291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516" kern="1200">
          <a:solidFill>
            <a:schemeClr val="tx1"/>
          </a:solidFill>
          <a:latin typeface="+mn-lt"/>
          <a:ea typeface="+mn-ea"/>
          <a:cs typeface="+mn-cs"/>
        </a:defRPr>
      </a:lvl7pPr>
      <a:lvl8pPr marL="2888590" indent="-192573" algn="l" defTabSz="770291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516" kern="1200">
          <a:solidFill>
            <a:schemeClr val="tx1"/>
          </a:solidFill>
          <a:latin typeface="+mn-lt"/>
          <a:ea typeface="+mn-ea"/>
          <a:cs typeface="+mn-cs"/>
        </a:defRPr>
      </a:lvl8pPr>
      <a:lvl9pPr marL="3273735" indent="-192573" algn="l" defTabSz="770291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5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291" rtl="0" eaLnBrk="1" latinLnBrk="0" hangingPunct="1">
        <a:defRPr sz="1516" kern="1200">
          <a:solidFill>
            <a:schemeClr val="tx1"/>
          </a:solidFill>
          <a:latin typeface="+mn-lt"/>
          <a:ea typeface="+mn-ea"/>
          <a:cs typeface="+mn-cs"/>
        </a:defRPr>
      </a:lvl1pPr>
      <a:lvl2pPr marL="385145" algn="l" defTabSz="770291" rtl="0" eaLnBrk="1" latinLnBrk="0" hangingPunct="1">
        <a:defRPr sz="1516" kern="1200">
          <a:solidFill>
            <a:schemeClr val="tx1"/>
          </a:solidFill>
          <a:latin typeface="+mn-lt"/>
          <a:ea typeface="+mn-ea"/>
          <a:cs typeface="+mn-cs"/>
        </a:defRPr>
      </a:lvl2pPr>
      <a:lvl3pPr marL="770291" algn="l" defTabSz="770291" rtl="0" eaLnBrk="1" latinLnBrk="0" hangingPunct="1">
        <a:defRPr sz="1516" kern="1200">
          <a:solidFill>
            <a:schemeClr val="tx1"/>
          </a:solidFill>
          <a:latin typeface="+mn-lt"/>
          <a:ea typeface="+mn-ea"/>
          <a:cs typeface="+mn-cs"/>
        </a:defRPr>
      </a:lvl3pPr>
      <a:lvl4pPr marL="1155436" algn="l" defTabSz="770291" rtl="0" eaLnBrk="1" latinLnBrk="0" hangingPunct="1">
        <a:defRPr sz="1516" kern="1200">
          <a:solidFill>
            <a:schemeClr val="tx1"/>
          </a:solidFill>
          <a:latin typeface="+mn-lt"/>
          <a:ea typeface="+mn-ea"/>
          <a:cs typeface="+mn-cs"/>
        </a:defRPr>
      </a:lvl4pPr>
      <a:lvl5pPr marL="1540581" algn="l" defTabSz="770291" rtl="0" eaLnBrk="1" latinLnBrk="0" hangingPunct="1">
        <a:defRPr sz="1516" kern="1200">
          <a:solidFill>
            <a:schemeClr val="tx1"/>
          </a:solidFill>
          <a:latin typeface="+mn-lt"/>
          <a:ea typeface="+mn-ea"/>
          <a:cs typeface="+mn-cs"/>
        </a:defRPr>
      </a:lvl5pPr>
      <a:lvl6pPr marL="1925726" algn="l" defTabSz="770291" rtl="0" eaLnBrk="1" latinLnBrk="0" hangingPunct="1">
        <a:defRPr sz="1516" kern="1200">
          <a:solidFill>
            <a:schemeClr val="tx1"/>
          </a:solidFill>
          <a:latin typeface="+mn-lt"/>
          <a:ea typeface="+mn-ea"/>
          <a:cs typeface="+mn-cs"/>
        </a:defRPr>
      </a:lvl6pPr>
      <a:lvl7pPr marL="2310872" algn="l" defTabSz="770291" rtl="0" eaLnBrk="1" latinLnBrk="0" hangingPunct="1">
        <a:defRPr sz="1516" kern="1200">
          <a:solidFill>
            <a:schemeClr val="tx1"/>
          </a:solidFill>
          <a:latin typeface="+mn-lt"/>
          <a:ea typeface="+mn-ea"/>
          <a:cs typeface="+mn-cs"/>
        </a:defRPr>
      </a:lvl7pPr>
      <a:lvl8pPr marL="2696017" algn="l" defTabSz="770291" rtl="0" eaLnBrk="1" latinLnBrk="0" hangingPunct="1">
        <a:defRPr sz="1516" kern="1200">
          <a:solidFill>
            <a:schemeClr val="tx1"/>
          </a:solidFill>
          <a:latin typeface="+mn-lt"/>
          <a:ea typeface="+mn-ea"/>
          <a:cs typeface="+mn-cs"/>
        </a:defRPr>
      </a:lvl8pPr>
      <a:lvl9pPr marL="3081162" algn="l" defTabSz="770291" rtl="0" eaLnBrk="1" latinLnBrk="0" hangingPunct="1">
        <a:defRPr sz="15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38"/>
            <a:ext cx="7699356" cy="54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48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65"/>
            <a:ext cx="7702550" cy="55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58"/>
            <a:ext cx="7702550" cy="550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2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39"/>
            <a:ext cx="7702550" cy="551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0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35"/>
            <a:ext cx="7702550" cy="5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12"/>
            <a:ext cx="7702550" cy="55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97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92"/>
            <a:ext cx="7702550" cy="550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02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39"/>
            <a:ext cx="7702550" cy="551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5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08"/>
            <a:ext cx="7702550" cy="553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1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65"/>
            <a:ext cx="7702550" cy="55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6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67"/>
            <a:ext cx="7702550" cy="551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7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1" y="121920"/>
            <a:ext cx="7707951" cy="55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8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65"/>
            <a:ext cx="7702550" cy="55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9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39"/>
            <a:ext cx="7702550" cy="551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94"/>
            <a:ext cx="7702550" cy="552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2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37"/>
            <a:ext cx="7702550" cy="55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3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26"/>
            <a:ext cx="7702550" cy="55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2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35"/>
            <a:ext cx="7702550" cy="5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9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67"/>
            <a:ext cx="7702550" cy="551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5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97"/>
            <a:ext cx="7702550" cy="55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55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0</Words>
  <Application>Microsoft Office PowerPoint</Application>
  <PresentationFormat>Произвольный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SigmaPro</cp:lastModifiedBy>
  <cp:revision>1</cp:revision>
  <dcterms:created xsi:type="dcterms:W3CDTF">2018-07-12T17:32:52Z</dcterms:created>
  <dcterms:modified xsi:type="dcterms:W3CDTF">2018-09-18T09:01:08Z</dcterms:modified>
</cp:coreProperties>
</file>