
<file path=[Content_Types].xml><?xml version="1.0" encoding="utf-8"?>
<Types xmlns="http://schemas.openxmlformats.org/package/2006/content-types"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4703763" cy="3311524"/>
  <p:notesSz cx="3311524" cy="4703763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4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4" y="1384777"/>
            <a:ext cx="4383080" cy="54197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1950"/>
            </a:lvl1pPr>
            <a:lvl2pPr lvl="1" algn="ctr">
              <a:spcBef>
                <a:spcPts val="0"/>
              </a:spcBef>
              <a:buSzPct val="100000"/>
              <a:defRPr sz="1950"/>
            </a:lvl2pPr>
            <a:lvl3pPr lvl="2" algn="ctr">
              <a:spcBef>
                <a:spcPts val="0"/>
              </a:spcBef>
              <a:buSzPct val="100000"/>
              <a:defRPr sz="1950"/>
            </a:lvl3pPr>
            <a:lvl4pPr lvl="3" algn="ctr">
              <a:spcBef>
                <a:spcPts val="0"/>
              </a:spcBef>
              <a:buSzPct val="100000"/>
              <a:defRPr sz="1950"/>
            </a:lvl4pPr>
            <a:lvl5pPr lvl="4" algn="ctr">
              <a:spcBef>
                <a:spcPts val="0"/>
              </a:spcBef>
              <a:buSzPct val="100000"/>
              <a:defRPr sz="1950"/>
            </a:lvl5pPr>
            <a:lvl6pPr lvl="5" algn="ctr">
              <a:spcBef>
                <a:spcPts val="0"/>
              </a:spcBef>
              <a:buSzPct val="100000"/>
              <a:defRPr sz="1950"/>
            </a:lvl6pPr>
            <a:lvl7pPr lvl="6" algn="ctr">
              <a:spcBef>
                <a:spcPts val="0"/>
              </a:spcBef>
              <a:buSzPct val="100000"/>
              <a:defRPr sz="1950"/>
            </a:lvl7pPr>
            <a:lvl8pPr lvl="7" algn="ctr">
              <a:spcBef>
                <a:spcPts val="0"/>
              </a:spcBef>
              <a:buSzPct val="100000"/>
              <a:defRPr sz="1950"/>
            </a:lvl8pPr>
            <a:lvl9pPr lvl="8" algn="ctr">
              <a:spcBef>
                <a:spcPts val="0"/>
              </a:spcBef>
              <a:buSzPct val="100000"/>
              <a:defRPr sz="195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15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ColTx" userDrawn="1">
  <p:cSld name="Title and two columns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21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4" y="286522"/>
            <a:ext cx="4383080" cy="36871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22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160347" y="741995"/>
            <a:ext cx="2057587" cy="219957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50"/>
            </a:lvl1pPr>
            <a:lvl2pPr lvl="1">
              <a:spcBef>
                <a:spcPts val="0"/>
              </a:spcBef>
              <a:buSzPct val="100000"/>
              <a:defRPr sz="650"/>
            </a:lvl2pPr>
            <a:lvl3pPr lvl="2">
              <a:spcBef>
                <a:spcPts val="0"/>
              </a:spcBef>
              <a:buSzPct val="100000"/>
              <a:defRPr sz="650"/>
            </a:lvl3pPr>
            <a:lvl4pPr lvl="3">
              <a:spcBef>
                <a:spcPts val="0"/>
              </a:spcBef>
              <a:buSzPct val="100000"/>
              <a:defRPr sz="650"/>
            </a:lvl4pPr>
            <a:lvl5pPr lvl="4">
              <a:spcBef>
                <a:spcPts val="0"/>
              </a:spcBef>
              <a:buSzPct val="100000"/>
              <a:defRPr sz="650"/>
            </a:lvl5pPr>
            <a:lvl6pPr lvl="5">
              <a:spcBef>
                <a:spcPts val="0"/>
              </a:spcBef>
              <a:buSzPct val="100000"/>
              <a:defRPr sz="650"/>
            </a:lvl6pPr>
            <a:lvl7pPr lvl="6">
              <a:spcBef>
                <a:spcPts val="0"/>
              </a:spcBef>
              <a:buSzPct val="100000"/>
              <a:defRPr sz="650"/>
            </a:lvl7pPr>
            <a:lvl8pPr lvl="7">
              <a:spcBef>
                <a:spcPts val="0"/>
              </a:spcBef>
              <a:buSzPct val="100000"/>
              <a:defRPr sz="650"/>
            </a:lvl8pPr>
            <a:lvl9pPr lvl="8">
              <a:spcBef>
                <a:spcPts val="0"/>
              </a:spcBef>
              <a:buSzPct val="100000"/>
              <a:defRPr sz="65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23" hidden="0"/>
          <p:cNvSpPr>
            <a:spLocks noAdjustHandles="0" noChangeArrowheads="0"/>
          </p:cNvSpPr>
          <p:nvPr isPhoto="0" userDrawn="0">
            <p:ph type="body" idx="2" hasCustomPrompt="0"/>
          </p:nvPr>
        </p:nvSpPr>
        <p:spPr bwMode="auto">
          <a:xfrm>
            <a:off x="2485840" y="741995"/>
            <a:ext cx="2057587" cy="219957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50"/>
            </a:lvl1pPr>
            <a:lvl2pPr lvl="1">
              <a:spcBef>
                <a:spcPts val="0"/>
              </a:spcBef>
              <a:buSzPct val="100000"/>
              <a:defRPr sz="650"/>
            </a:lvl2pPr>
            <a:lvl3pPr lvl="2">
              <a:spcBef>
                <a:spcPts val="0"/>
              </a:spcBef>
              <a:buSzPct val="100000"/>
              <a:defRPr sz="650"/>
            </a:lvl3pPr>
            <a:lvl4pPr lvl="3">
              <a:spcBef>
                <a:spcPts val="0"/>
              </a:spcBef>
              <a:buSzPct val="100000"/>
              <a:defRPr sz="650"/>
            </a:lvl4pPr>
            <a:lvl5pPr lvl="4">
              <a:spcBef>
                <a:spcPts val="0"/>
              </a:spcBef>
              <a:buSzPct val="100000"/>
              <a:defRPr sz="650"/>
            </a:lvl5pPr>
            <a:lvl6pPr lvl="5">
              <a:spcBef>
                <a:spcPts val="0"/>
              </a:spcBef>
              <a:buSzPct val="100000"/>
              <a:defRPr sz="650"/>
            </a:lvl6pPr>
            <a:lvl7pPr lvl="6">
              <a:spcBef>
                <a:spcPts val="0"/>
              </a:spcBef>
              <a:buSzPct val="100000"/>
              <a:defRPr sz="650"/>
            </a:lvl7pPr>
            <a:lvl8pPr lvl="7">
              <a:spcBef>
                <a:spcPts val="0"/>
              </a:spcBef>
              <a:buSzPct val="100000"/>
              <a:defRPr sz="650"/>
            </a:lvl8pPr>
            <a:lvl9pPr lvl="8">
              <a:spcBef>
                <a:spcPts val="0"/>
              </a:spcBef>
              <a:buSzPct val="100000"/>
              <a:defRPr sz="65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24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26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4" y="286522"/>
            <a:ext cx="4383080" cy="36871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27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One column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29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5" y="357713"/>
            <a:ext cx="1444463" cy="48654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00"/>
            </a:lvl1pPr>
            <a:lvl2pPr lvl="1">
              <a:spcBef>
                <a:spcPts val="0"/>
              </a:spcBef>
              <a:buSzPct val="100000"/>
              <a:defRPr sz="1300"/>
            </a:lvl2pPr>
            <a:lvl3pPr lvl="2">
              <a:spcBef>
                <a:spcPts val="0"/>
              </a:spcBef>
              <a:buSzPct val="100000"/>
              <a:defRPr sz="1300"/>
            </a:lvl3pPr>
            <a:lvl4pPr lvl="3">
              <a:spcBef>
                <a:spcPts val="0"/>
              </a:spcBef>
              <a:buSzPct val="100000"/>
              <a:defRPr sz="1300"/>
            </a:lvl4pPr>
            <a:lvl5pPr lvl="4">
              <a:spcBef>
                <a:spcPts val="0"/>
              </a:spcBef>
              <a:buSzPct val="100000"/>
              <a:defRPr sz="1300"/>
            </a:lvl5pPr>
            <a:lvl6pPr lvl="5">
              <a:spcBef>
                <a:spcPts val="0"/>
              </a:spcBef>
              <a:buSzPct val="100000"/>
              <a:defRPr sz="1300"/>
            </a:lvl6pPr>
            <a:lvl7pPr lvl="6">
              <a:spcBef>
                <a:spcPts val="0"/>
              </a:spcBef>
              <a:buSzPct val="100000"/>
              <a:defRPr sz="1300"/>
            </a:lvl7pPr>
            <a:lvl8pPr lvl="7">
              <a:spcBef>
                <a:spcPts val="0"/>
              </a:spcBef>
              <a:buSzPct val="100000"/>
              <a:defRPr sz="1300"/>
            </a:lvl8pPr>
            <a:lvl9pPr lvl="8">
              <a:spcBef>
                <a:spcPts val="0"/>
              </a:spcBef>
              <a:buSzPct val="100000"/>
              <a:defRPr sz="13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30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160345" y="894661"/>
            <a:ext cx="1444463" cy="204698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50"/>
            </a:lvl1pPr>
            <a:lvl2pPr lvl="1">
              <a:spcBef>
                <a:spcPts val="0"/>
              </a:spcBef>
              <a:buSzPct val="100000"/>
              <a:defRPr sz="650"/>
            </a:lvl2pPr>
            <a:lvl3pPr lvl="2">
              <a:spcBef>
                <a:spcPts val="0"/>
              </a:spcBef>
              <a:buSzPct val="100000"/>
              <a:defRPr sz="650"/>
            </a:lvl3pPr>
            <a:lvl4pPr lvl="3">
              <a:spcBef>
                <a:spcPts val="0"/>
              </a:spcBef>
              <a:buSzPct val="100000"/>
              <a:defRPr sz="650"/>
            </a:lvl4pPr>
            <a:lvl5pPr lvl="4">
              <a:spcBef>
                <a:spcPts val="0"/>
              </a:spcBef>
              <a:buSzPct val="100000"/>
              <a:defRPr sz="650"/>
            </a:lvl5pPr>
            <a:lvl6pPr lvl="5">
              <a:spcBef>
                <a:spcPts val="0"/>
              </a:spcBef>
              <a:buSzPct val="100000"/>
              <a:defRPr sz="650"/>
            </a:lvl6pPr>
            <a:lvl7pPr lvl="6">
              <a:spcBef>
                <a:spcPts val="0"/>
              </a:spcBef>
              <a:buSzPct val="100000"/>
              <a:defRPr sz="650"/>
            </a:lvl7pPr>
            <a:lvl8pPr lvl="7">
              <a:spcBef>
                <a:spcPts val="0"/>
              </a:spcBef>
              <a:buSzPct val="100000"/>
              <a:defRPr sz="650"/>
            </a:lvl8pPr>
            <a:lvl9pPr lvl="8">
              <a:spcBef>
                <a:spcPts val="0"/>
              </a:spcBef>
              <a:buSzPct val="100000"/>
              <a:defRPr sz="65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31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Main poi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33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252194" y="289821"/>
            <a:ext cx="3275658" cy="263376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34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Section title and descri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36" hidden="0"/>
          <p:cNvSpPr/>
          <p:nvPr isPhoto="0" userDrawn="0"/>
        </p:nvSpPr>
        <p:spPr bwMode="auto">
          <a:xfrm>
            <a:off x="2351882" y="-80"/>
            <a:ext cx="2351882" cy="33115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49151" tIns="49151" rIns="49151" bIns="49151" anchor="ctr" anchorCtr="0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sz="750"/>
          </a:p>
        </p:txBody>
      </p:sp>
      <p:sp>
        <p:nvSpPr>
          <p:cNvPr id="5" name="Shape 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36576" y="793954"/>
            <a:ext cx="2080890" cy="954345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2250"/>
            </a:lvl1pPr>
            <a:lvl2pPr lvl="1" algn="ctr">
              <a:spcBef>
                <a:spcPts val="0"/>
              </a:spcBef>
              <a:buSzPct val="100000"/>
              <a:defRPr sz="2250"/>
            </a:lvl2pPr>
            <a:lvl3pPr lvl="2" algn="ctr">
              <a:spcBef>
                <a:spcPts val="0"/>
              </a:spcBef>
              <a:buSzPct val="100000"/>
              <a:defRPr sz="2250"/>
            </a:lvl3pPr>
            <a:lvl4pPr lvl="3" algn="ctr">
              <a:spcBef>
                <a:spcPts val="0"/>
              </a:spcBef>
              <a:buSzPct val="100000"/>
              <a:defRPr sz="2250"/>
            </a:lvl4pPr>
            <a:lvl5pPr lvl="4" algn="ctr">
              <a:spcBef>
                <a:spcPts val="0"/>
              </a:spcBef>
              <a:buSzPct val="100000"/>
              <a:defRPr sz="2250"/>
            </a:lvl5pPr>
            <a:lvl6pPr lvl="5" algn="ctr">
              <a:spcBef>
                <a:spcPts val="0"/>
              </a:spcBef>
              <a:buSzPct val="100000"/>
              <a:defRPr sz="2250"/>
            </a:lvl6pPr>
            <a:lvl7pPr lvl="6" algn="ctr">
              <a:spcBef>
                <a:spcPts val="0"/>
              </a:spcBef>
              <a:buSzPct val="100000"/>
              <a:defRPr sz="2250"/>
            </a:lvl7pPr>
            <a:lvl8pPr lvl="7" algn="ctr">
              <a:spcBef>
                <a:spcPts val="0"/>
              </a:spcBef>
              <a:buSzPct val="100000"/>
              <a:defRPr sz="2250"/>
            </a:lvl8pPr>
            <a:lvl9pPr lvl="8" algn="ctr">
              <a:spcBef>
                <a:spcPts val="0"/>
              </a:spcBef>
              <a:buSzPct val="100000"/>
              <a:defRPr sz="225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38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136576" y="1804699"/>
            <a:ext cx="2080890" cy="79519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15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39" hidden="0"/>
          <p:cNvSpPr>
            <a:spLocks noAdjustHandles="0" noChangeArrowheads="0"/>
          </p:cNvSpPr>
          <p:nvPr isPhoto="0" userDrawn="0">
            <p:ph type="body" idx="2" hasCustomPrompt="0"/>
          </p:nvPr>
        </p:nvSpPr>
        <p:spPr bwMode="auto">
          <a:xfrm>
            <a:off x="2540930" y="466180"/>
            <a:ext cx="1973790" cy="2379007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40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42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160346" y="2723761"/>
            <a:ext cx="3085841" cy="38957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hape 43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Big numb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45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4" y="712157"/>
            <a:ext cx="4383080" cy="1264154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450"/>
            </a:lvl1pPr>
            <a:lvl2pPr lvl="1" algn="ctr">
              <a:spcBef>
                <a:spcPts val="0"/>
              </a:spcBef>
              <a:buSzPct val="100000"/>
              <a:defRPr sz="6450"/>
            </a:lvl2pPr>
            <a:lvl3pPr lvl="2" algn="ctr">
              <a:spcBef>
                <a:spcPts val="0"/>
              </a:spcBef>
              <a:buSzPct val="100000"/>
              <a:defRPr sz="6450"/>
            </a:lvl3pPr>
            <a:lvl4pPr lvl="3" algn="ctr">
              <a:spcBef>
                <a:spcPts val="0"/>
              </a:spcBef>
              <a:buSzPct val="100000"/>
              <a:defRPr sz="6450"/>
            </a:lvl4pPr>
            <a:lvl5pPr lvl="4" algn="ctr">
              <a:spcBef>
                <a:spcPts val="0"/>
              </a:spcBef>
              <a:buSzPct val="100000"/>
              <a:defRPr sz="6450"/>
            </a:lvl5pPr>
            <a:lvl6pPr lvl="5" algn="ctr">
              <a:spcBef>
                <a:spcPts val="0"/>
              </a:spcBef>
              <a:buSzPct val="100000"/>
              <a:defRPr sz="6450"/>
            </a:lvl6pPr>
            <a:lvl7pPr lvl="6" algn="ctr">
              <a:spcBef>
                <a:spcPts val="0"/>
              </a:spcBef>
              <a:buSzPct val="100000"/>
              <a:defRPr sz="6450"/>
            </a:lvl7pPr>
            <a:lvl8pPr lvl="7" algn="ctr">
              <a:spcBef>
                <a:spcPts val="0"/>
              </a:spcBef>
              <a:buSzPct val="100000"/>
              <a:defRPr sz="6450"/>
            </a:lvl8pPr>
            <a:lvl9pPr lvl="8" algn="ctr">
              <a:spcBef>
                <a:spcPts val="0"/>
              </a:spcBef>
              <a:buSzPct val="100000"/>
              <a:defRPr sz="645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46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160344" y="2029489"/>
            <a:ext cx="4383080" cy="83749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47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t>‹#›</a:t>
            </a:fld>
            <a:endParaRPr lang="ru"/>
          </a:p>
        </p:txBody>
      </p:sp>
    </p:spTree>
  </p:cSld>
  <p:clrMapOvr>
    <a:masterClrMapping/>
  </p:clrMapOvr>
  <p:hf dt="1" ftr="1" hdr="1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6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160344" y="286522"/>
            <a:ext cx="4383080" cy="3687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7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160344" y="741995"/>
            <a:ext cx="4383080" cy="21995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8" hidden="0"/>
          <p:cNvSpPr>
            <a:spLocks noAdjustHandles="0" noChangeArrowheads="0"/>
          </p:cNvSpPr>
          <p:nvPr isPhoto="0" userDrawn="0">
            <p:ph type="sldNum" idx="12" hasCustomPrompt="0"/>
          </p:nvPr>
        </p:nvSpPr>
        <p:spPr bwMode="auto">
          <a:xfrm>
            <a:off x="4358321" y="3002306"/>
            <a:ext cx="282257" cy="253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defRPr/>
            </a:pPr>
            <a:fld id="{00000000-1234-1234-1234-123412341234}" type="slidenum">
              <a:t>‹#›</a:t>
            </a:fld>
            <a:endParaRPr lang="ru" sz="55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1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None/>
        <a:defRPr sz="750" b="0" i="0" u="none" strike="noStrike" cap="none">
          <a:solidFill>
            <a:srgbClr val="000000"/>
          </a:solidFill>
          <a:latin typeface="Arial"/>
          <a:ea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idx="2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778" y="0"/>
            <a:ext cx="4684206" cy="331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ONLYOFFICE/2.4.527.0</Application>
  <PresentationFormat>On-screen Show (4:3)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/>
  <cp:lastModifiedBy/>
</cp:coreProperties>
</file>